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71" r:id="rId9"/>
    <p:sldId id="260" r:id="rId10"/>
    <p:sldId id="262" r:id="rId11"/>
    <p:sldId id="263" r:id="rId12"/>
    <p:sldId id="264" r:id="rId13"/>
    <p:sldId id="272" r:id="rId14"/>
  </p:sldIdLst>
  <p:sldSz cx="9144000" cy="6858000" type="screen4x3"/>
  <p:notesSz cx="9144000" cy="6858000"/>
  <p:custShowLst>
    <p:custShow name="Custom Show 1" id="0">
      <p:sldLst>
        <p:sld r:id="rId5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590" y="-102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79884-F648-414E-873A-B194B8E25855}" type="datetimeFigureOut">
              <a:rPr lang="en-US" smtClean="0"/>
              <a:t>12/17/2010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C51D5-B779-4430-B423-E6B6A54DB7A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19ED0-70BE-48D4-8B04-B59CA226D13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423BB-6BF3-4BC9-8FD0-F095145E1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304B471-F634-44EF-9DA4-E36762159BDE}" type="datetimeFigureOut">
              <a:rPr lang="en-US" smtClean="0"/>
              <a:pPr/>
              <a:t>12/17/2010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73A4A55-DCCF-4EBF-B51E-E2AAF5E3A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Up Ribbon 4"/>
          <p:cNvSpPr/>
          <p:nvPr/>
        </p:nvSpPr>
        <p:spPr>
          <a:xfrm>
            <a:off x="2895600" y="381000"/>
            <a:ext cx="5943600" cy="2057400"/>
          </a:xfrm>
          <a:prstGeom prst="ellipseRibbon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,,Lord of the flies”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667000"/>
            <a:ext cx="3886200" cy="1143000"/>
          </a:xfrm>
        </p:spPr>
        <p:txBody>
          <a:bodyPr/>
          <a:lstStyle/>
          <a:p>
            <a:r>
              <a:rPr lang="en-US" b="1" dirty="0"/>
              <a:t> By William Golding</a:t>
            </a:r>
          </a:p>
        </p:txBody>
      </p:sp>
      <p:pic>
        <p:nvPicPr>
          <p:cNvPr id="23554" name="Picture 2" descr="http://www.faber.co.uk/site-media/onix-images/thumbs/book_lord_flies_jpg_280x450_q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3200400" cy="50634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Characters: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6553200" y="609600"/>
            <a:ext cx="2362200" cy="1219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Ralph</a:t>
            </a:r>
            <a:endParaRPr lang="en-US" sz="3200" dirty="0"/>
          </a:p>
        </p:txBody>
      </p:sp>
      <p:pic>
        <p:nvPicPr>
          <p:cNvPr id="30722" name="Picture 2" descr="http://2.bp.blogspot.com/_Ft00kTrjkU4/SapjYV70vFI/AAAAAAAAAC8/G6UETO3jMm4/S660/ralp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981201"/>
            <a:ext cx="2286000" cy="2933701"/>
          </a:xfrm>
          <a:prstGeom prst="rect">
            <a:avLst/>
          </a:prstGeom>
          <a:noFill/>
        </p:spPr>
      </p:pic>
      <p:sp>
        <p:nvSpPr>
          <p:cNvPr id="6" name="Cloud Callout 5"/>
          <p:cNvSpPr/>
          <p:nvPr/>
        </p:nvSpPr>
        <p:spPr>
          <a:xfrm>
            <a:off x="3429000" y="2209800"/>
            <a:ext cx="2438400" cy="1295400"/>
          </a:xfrm>
          <a:prstGeom prst="cloudCallout">
            <a:avLst>
              <a:gd name="adj1" fmla="val 14492"/>
              <a:gd name="adj2" fmla="val 809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Jack</a:t>
            </a:r>
            <a:endParaRPr lang="en-US" sz="3200" dirty="0"/>
          </a:p>
        </p:txBody>
      </p:sp>
      <p:pic>
        <p:nvPicPr>
          <p:cNvPr id="30723" name="Picture 3" descr="C:\Users\Iulia\Desktop\lor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986925"/>
            <a:ext cx="2514600" cy="2871076"/>
          </a:xfrm>
          <a:prstGeom prst="rect">
            <a:avLst/>
          </a:prstGeom>
          <a:noFill/>
        </p:spPr>
      </p:pic>
      <p:sp>
        <p:nvSpPr>
          <p:cNvPr id="9" name="Rounded Rectangular Callout 8"/>
          <p:cNvSpPr/>
          <p:nvPr/>
        </p:nvSpPr>
        <p:spPr>
          <a:xfrm>
            <a:off x="838200" y="990600"/>
            <a:ext cx="2133600" cy="16764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Piggy</a:t>
            </a:r>
            <a:endParaRPr lang="en-US" sz="3200" dirty="0"/>
          </a:p>
        </p:txBody>
      </p:sp>
      <p:pic>
        <p:nvPicPr>
          <p:cNvPr id="30725" name="Picture 5" descr="http://worldlitmbacs.wikispaces.com/file/view/piggy.jpg/56805214/pigg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95600"/>
            <a:ext cx="32766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990600" y="1524000"/>
            <a:ext cx="2133600" cy="1676400"/>
          </a:xfrm>
          <a:prstGeom prst="cloudCallout">
            <a:avLst>
              <a:gd name="adj1" fmla="val -24560"/>
              <a:gd name="adj2" fmla="val 719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Simon</a:t>
            </a:r>
          </a:p>
        </p:txBody>
      </p:sp>
      <p:pic>
        <p:nvPicPr>
          <p:cNvPr id="32770" name="Picture 2" descr="http://static.flickr.com/6/68888552_f2a3d96de1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657600"/>
            <a:ext cx="3810000" cy="2857500"/>
          </a:xfrm>
          <a:prstGeom prst="rect">
            <a:avLst/>
          </a:prstGeom>
          <a:noFill/>
        </p:spPr>
      </p:pic>
      <p:pic>
        <p:nvPicPr>
          <p:cNvPr id="7170" name="Picture 2" descr="http://ncowie.files.wordpress.com/2009/04/68888555_a18317bf85_o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286000"/>
            <a:ext cx="4572000" cy="3429001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5791200" y="533400"/>
            <a:ext cx="2057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Roger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Key Symbols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24384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The island= </a:t>
            </a:r>
            <a:r>
              <a:rPr lang="en-US" dirty="0" smtClean="0"/>
              <a:t>human heart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“beastie” =</a:t>
            </a:r>
            <a:r>
              <a:rPr lang="en-US" i="1" dirty="0" smtClean="0"/>
              <a:t> Fear of the Unknown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124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Piggy and the glasses=</a:t>
            </a:r>
            <a:r>
              <a:rPr lang="en-US" dirty="0" smtClean="0"/>
              <a:t>Clear sightedness, intelligence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4038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The conch</a:t>
            </a:r>
            <a:r>
              <a:rPr lang="en-US" dirty="0" smtClean="0"/>
              <a:t>=Democracy and Order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1054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The beast= </a:t>
            </a:r>
            <a:r>
              <a:rPr lang="en-US" dirty="0" smtClean="0"/>
              <a:t>the capacity for evil within everyone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Iulia\Desktop\LOTF_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0206039">
            <a:off x="1355705" y="3003486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“The Lord of the Flies “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932906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'We've got to have rules and obey them. After all, we're not savages. We're English, and the English are best at everything.'" Chapter 2, pg. 40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9698" name="Picture 2" descr="http://www.chesskids.com/kids/rules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65535">
            <a:off x="4094222" y="3239047"/>
            <a:ext cx="2628900" cy="3467100"/>
          </a:xfrm>
          <a:prstGeom prst="rect">
            <a:avLst/>
          </a:prstGeom>
          <a:noFill/>
        </p:spPr>
      </p:pic>
      <p:pic>
        <p:nvPicPr>
          <p:cNvPr id="29700" name="Picture 4" descr="http://ncowie.files.wordpress.com/2007/11/lotf4boy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84658">
            <a:off x="5860542" y="2761314"/>
            <a:ext cx="2905125" cy="4114800"/>
          </a:xfrm>
          <a:prstGeom prst="rect">
            <a:avLst/>
          </a:prstGeom>
          <a:noFill/>
        </p:spPr>
      </p:pic>
      <p:pic>
        <p:nvPicPr>
          <p:cNvPr id="29702" name="Picture 6" descr="http://t3.gstatic.com/images?q=tbn:ANd9GcQPo-yZH-R6yMVvAaatGsWyCAgdiH6iiniVJw-BvmW6vYF8fY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17284">
            <a:off x="384098" y="3766397"/>
            <a:ext cx="2426447" cy="277308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Setting: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927192"/>
          </a:xfrm>
        </p:spPr>
        <p:txBody>
          <a:bodyPr/>
          <a:lstStyle/>
          <a:p>
            <a:pPr algn="ctr"/>
            <a:r>
              <a:rPr lang="en-US" dirty="0" smtClean="0"/>
              <a:t>,,Lord of the Flies “takes place on an island, which Golding never gives an exact  location. </a:t>
            </a:r>
            <a:endParaRPr lang="en-US" dirty="0"/>
          </a:p>
        </p:txBody>
      </p:sp>
      <p:pic>
        <p:nvPicPr>
          <p:cNvPr id="28674" name="Picture 2" descr="http://wdb.sad17.k12.me.us/teachers/bburns/com/documents/literature/lof/media/island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35456"/>
            <a:ext cx="9144000" cy="4022544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                    Plot: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9906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</a:rPr>
              <a:t>In the beginning of the novel plane was shot down in an atomic war carrying boys from a boarding school, on their way home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1054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Piggy finds a conch shell and shows Ralph how  to make noise with it.</a:t>
            </a:r>
          </a:p>
        </p:txBody>
      </p:sp>
      <p:pic>
        <p:nvPicPr>
          <p:cNvPr id="1028" name="Picture 4" descr="http://redstatebluestate.mlblogs.com/piggy%20lord%20of%20the%20fli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352800"/>
            <a:ext cx="3962400" cy="2971801"/>
          </a:xfrm>
          <a:prstGeom prst="rect">
            <a:avLst/>
          </a:prstGeom>
          <a:noFill/>
        </p:spPr>
      </p:pic>
      <p:pic>
        <p:nvPicPr>
          <p:cNvPr id="1030" name="Picture 6" descr="http://droosan.wikispaces.com/file/view/Conch_shell.jpg/43561751/Conch_she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362200"/>
            <a:ext cx="2937572" cy="2757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33302 L -3.33333E-6 2.53469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jayman420.files.wordpress.com/2008/12/lord-of-the-fl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3246438" cy="40465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28956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Ralph was declared as the ruler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533400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92D050"/>
                </a:solidFill>
              </a:rPr>
              <a:t>The beast scares all the younger children and most of the older children as well. </a:t>
            </a:r>
          </a:p>
        </p:txBody>
      </p:sp>
      <p:pic>
        <p:nvPicPr>
          <p:cNvPr id="25604" name="Picture 4" descr="http://2.bp.blogspot.com/_Cry2hN-xUQM/SNHwcK8-pWI/AAAAAAAAAc4/iMJkG7FIs2c/s400/Lord+of+the+Fl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1275" y="2286000"/>
            <a:ext cx="4022725" cy="4572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05400" y="25146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They all decided that they needed a fire to survive on island . They used Piggy’s glasses as a means of starting it.</a:t>
            </a:r>
          </a:p>
        </p:txBody>
      </p:sp>
      <p:pic>
        <p:nvPicPr>
          <p:cNvPr id="25606" name="Picture 6" descr="http://questgarden.com/16/50/2/060222203248/images/flies_logo_glasse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732337"/>
            <a:ext cx="2846388" cy="2125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-0.05412 L -0.03333 0.278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1"/>
      <p:bldP spid="10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2.bp.blogspot.com/_q7f10guWcPU/Sk9KkOG0P2I/AAAAAAAAAW0/upqlGgpcJ30/s400/glass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57200"/>
            <a:ext cx="3455899" cy="2971800"/>
          </a:xfrm>
          <a:prstGeom prst="rect">
            <a:avLst/>
          </a:prstGeom>
          <a:noFill/>
        </p:spPr>
      </p:pic>
      <p:pic>
        <p:nvPicPr>
          <p:cNvPr id="26626" name="Picture 2" descr="http://www.glogster.com/media/1/8/4/45/80445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3962400" cy="2971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457200"/>
            <a:ext cx="297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Ralph concerned on building shelter so that they could be safe from nature.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29200" y="457200"/>
            <a:ext cx="289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Piggy’s glasses are accidentally broken by Jack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The hunters had killed a pig, and so the boys roast it and feast on it.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4191000"/>
            <a:ext cx="297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At the meeting Ralph emphasized the importance of the signal fire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16975 L -0.00416 0.502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66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0.00486 L -0.4 0.0048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artinfrost.ws/htmlfiles/april2007/lord_fl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90600"/>
            <a:ext cx="7086600" cy="39732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381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Jack declaring Ralph a bad leader</a:t>
            </a: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19600" y="30480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After the excitement of the pig hunt, the boys gather and perform a strange tribal dance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2672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The story picks up with Jack and his tribe at their new hideout at Castle Rock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2667000"/>
            <a:ext cx="533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FF66"/>
                </a:solidFill>
              </a:rPr>
              <a:t>They cut off the pig’s head as a sacrifice for the beast and paint themselves in the pig’s blood</a:t>
            </a:r>
            <a:br>
              <a:rPr lang="en-US" sz="2400" b="1" dirty="0" smtClean="0">
                <a:solidFill>
                  <a:srgbClr val="66FF66"/>
                </a:solidFill>
              </a:rPr>
            </a:br>
            <a:r>
              <a:rPr lang="en-US" sz="2400" b="1" dirty="0" smtClean="0">
                <a:solidFill>
                  <a:srgbClr val="66FF66"/>
                </a:solidFill>
              </a:rPr>
              <a:t>Simon thinks the head is the Lord of the Flies.</a:t>
            </a:r>
            <a:endParaRPr lang="en-US" sz="2400" dirty="0">
              <a:solidFill>
                <a:srgbClr val="66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228600"/>
            <a:ext cx="3048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Piggy, much angered by this incident desires to go to Castle Rock and make Jack give him his glasses back.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2971800"/>
            <a:ext cx="259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rgbClr val="92D050"/>
              </a:solidFill>
            </a:endParaRPr>
          </a:p>
          <a:p>
            <a:r>
              <a:rPr lang="en-US" sz="2400" b="1" dirty="0" smtClean="0">
                <a:solidFill>
                  <a:srgbClr val="92D050"/>
                </a:solidFill>
              </a:rPr>
              <a:t>Roger tries to hit Ralph with a large boulder and instead knocks Piggy off the cliff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3800" y="685800"/>
            <a:ext cx="2667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rgbClr val="92D05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In the confusion that results, Ralph is able to escape into the woods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81400" y="37338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Ralph is forced to hide in the bushes for a long time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0" y="381000"/>
            <a:ext cx="1752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As Ralph runs onto the beach, a rescue ship is sighted and the boys seemingly return to their former behavior.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28676" name="Picture 4" descr="http://www.calixbooks.com/Portals/73842/images/CSSAlabama-resized-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9"/>
            <a:ext cx="8229600" cy="784192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 smtClean="0"/>
              <a:t>   The Need for Civilization and Order </a:t>
            </a:r>
            <a:br>
              <a:rPr lang="en-US" i="1" dirty="0" smtClean="0"/>
            </a:br>
            <a:endParaRPr lang="en-US" dirty="0"/>
          </a:p>
        </p:txBody>
      </p:sp>
      <p:pic>
        <p:nvPicPr>
          <p:cNvPr id="26626" name="Picture 2" descr="http://rantery.awardspace.com/pictures/lord-of-the-fl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90800"/>
            <a:ext cx="2971800" cy="381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86200" y="2667000"/>
            <a:ext cx="426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In “Lord of the Flies”, morals can be seen in the form of aggressive behavioral actions.</a:t>
            </a:r>
            <a:endParaRPr lang="en-US" sz="3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247</TotalTime>
  <Words>409</Words>
  <Application>Microsoft Office PowerPoint</Application>
  <PresentationFormat>On-screen Show (4:3)</PresentationFormat>
  <Paragraphs>41</Paragraphs>
  <Slides>13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  <vt:variant>
        <vt:lpstr>Custom Shows</vt:lpstr>
      </vt:variant>
      <vt:variant>
        <vt:i4>1</vt:i4>
      </vt:variant>
    </vt:vector>
  </HeadingPairs>
  <TitlesOfParts>
    <vt:vector size="16" baseType="lpstr">
      <vt:lpstr>Verve</vt:lpstr>
      <vt:lpstr>Equation</vt:lpstr>
      <vt:lpstr>Slide 1</vt:lpstr>
      <vt:lpstr>'We've got to have rules and obey them. After all, we're not savages. We're English, and the English are best at everything.'" Chapter 2, pg. 40 </vt:lpstr>
      <vt:lpstr>Setting: </vt:lpstr>
      <vt:lpstr>                     Plot: </vt:lpstr>
      <vt:lpstr>Slide 5</vt:lpstr>
      <vt:lpstr>Slide 6</vt:lpstr>
      <vt:lpstr>Slide 7</vt:lpstr>
      <vt:lpstr>Slide 8</vt:lpstr>
      <vt:lpstr>Conclusion  </vt:lpstr>
      <vt:lpstr>             Characters: </vt:lpstr>
      <vt:lpstr>Slide 11</vt:lpstr>
      <vt:lpstr>            Key Symbols </vt:lpstr>
      <vt:lpstr>Slide 13</vt:lpstr>
      <vt:lpstr>Custom Show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,,Lord of the flies”</dc:title>
  <dc:creator>Iulia</dc:creator>
  <cp:lastModifiedBy>Iulia</cp:lastModifiedBy>
  <cp:revision>24</cp:revision>
  <dcterms:created xsi:type="dcterms:W3CDTF">2010-12-08T10:55:20Z</dcterms:created>
  <dcterms:modified xsi:type="dcterms:W3CDTF">2010-12-17T14:03:53Z</dcterms:modified>
</cp:coreProperties>
</file>